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74" autoAdjust="0"/>
  </p:normalViewPr>
  <p:slideViewPr>
    <p:cSldViewPr>
      <p:cViewPr varScale="1">
        <p:scale>
          <a:sx n="59" d="100"/>
          <a:sy n="59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A152B-38F9-40F9-BBD9-59298AC8C6C5}" type="datetimeFigureOut">
              <a:rPr lang="en-CA" smtClean="0"/>
              <a:t>02/29/2012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F15BA-8686-4D15-AC93-F81A25FCC1A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4197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Eutrophication (nutrient enrichment)</a:t>
            </a:r>
          </a:p>
          <a:p>
            <a:pPr lvl="1"/>
            <a:r>
              <a:rPr lang="en-US" dirty="0" smtClean="0">
                <a:sym typeface="Wingdings"/>
              </a:rPr>
              <a:t> in abundance and richness</a:t>
            </a:r>
          </a:p>
          <a:p>
            <a:pPr lvl="1"/>
            <a:r>
              <a:rPr lang="en-US" dirty="0" smtClean="0">
                <a:sym typeface="Wingdings"/>
              </a:rPr>
              <a:t>  in abundance and   richness</a:t>
            </a:r>
          </a:p>
          <a:p>
            <a:pPr marL="628650" lvl="1" indent="-171450">
              <a:buFont typeface="Wingdings"/>
              <a:buChar char="á"/>
            </a:pPr>
            <a:r>
              <a:rPr lang="en-US" dirty="0" smtClean="0">
                <a:sym typeface="Wingdings"/>
              </a:rPr>
              <a:t>in abundance and large  richness,</a:t>
            </a:r>
          </a:p>
          <a:p>
            <a:pPr marL="628650" lvl="1" indent="-171450">
              <a:buFont typeface="Wingdings"/>
              <a:buChar char="á"/>
            </a:pPr>
            <a:endParaRPr lang="en-US" dirty="0" smtClean="0"/>
          </a:p>
          <a:p>
            <a:r>
              <a:rPr lang="en-US" dirty="0" smtClean="0"/>
              <a:t>Severe eutrophication means</a:t>
            </a:r>
            <a:r>
              <a:rPr lang="en-US" baseline="0" dirty="0" smtClean="0"/>
              <a:t> more pollution tolerant animals, thus may mask some toxic effects.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50447-CEB7-4182-ABD3-AAE57B516192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Toxicity/smothering</a:t>
            </a:r>
          </a:p>
          <a:p>
            <a:endParaRPr lang="en-US" dirty="0" smtClean="0">
              <a:sym typeface="Wingdings"/>
            </a:endParaRPr>
          </a:p>
          <a:p>
            <a:pPr marL="171450" indent="-171450">
              <a:buFont typeface="Wingdings"/>
              <a:buChar char="â"/>
            </a:pPr>
            <a:r>
              <a:rPr lang="en-US" dirty="0" smtClean="0">
                <a:sym typeface="Wingdings"/>
              </a:rPr>
              <a:t>Richness</a:t>
            </a:r>
          </a:p>
          <a:p>
            <a:pPr marL="171450" indent="-171450">
              <a:buFont typeface="Wingdings"/>
              <a:buChar char="â"/>
            </a:pPr>
            <a:r>
              <a:rPr lang="en-US" dirty="0" smtClean="0">
                <a:sym typeface="Wingdings"/>
              </a:rPr>
              <a:t> abundance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Remember that severe eutrophication may mask</a:t>
            </a:r>
            <a:r>
              <a:rPr lang="en-US" baseline="0" dirty="0" smtClean="0"/>
              <a:t> these effects because more tolerant species are present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50447-CEB7-4182-ABD3-AAE57B516192}" type="slidenum">
              <a:rPr lang="en-CA" smtClean="0">
                <a:solidFill>
                  <a:prstClr val="black"/>
                </a:solidFill>
              </a:rPr>
              <a:pPr/>
              <a:t>2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1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Defined based</a:t>
            </a:r>
            <a:r>
              <a:rPr lang="en-US" baseline="0" dirty="0" smtClean="0"/>
              <a:t> on previous cycles of pulp and paper studies</a:t>
            </a:r>
          </a:p>
          <a:p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Gonad size decreases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All others increase with respect to reference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Appears to be some sort of endocrine disruption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50447-CEB7-4182-ABD3-AAE57B516192}" type="slidenum">
              <a:rPr lang="en-CA" smtClean="0">
                <a:solidFill>
                  <a:prstClr val="black"/>
                </a:solidFill>
              </a:rPr>
              <a:pPr/>
              <a:t>3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4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6652B35-718D-4E28-AFEB-B694A3B357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4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7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1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6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48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3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1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6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2/29/2012</a:t>
            </a:fld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6652B35-718D-4E28-AFEB-B694A3B357E8}" type="slidenum">
              <a:rPr lang="en-US" smtClean="0"/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7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US" dirty="0" smtClean="0"/>
              <a:t>Benthos Response Patterns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/>
          <a:lstStyle/>
          <a:p>
            <a:r>
              <a:rPr lang="en-US" dirty="0" smtClean="0"/>
              <a:t>Eutrophication (nutrient enrichment)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18117"/>
              </p:ext>
            </p:extLst>
          </p:nvPr>
        </p:nvGraphicFramePr>
        <p:xfrm>
          <a:off x="899592" y="2996952"/>
          <a:ext cx="7632849" cy="266429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44283"/>
                <a:gridCol w="2544283"/>
                <a:gridCol w="2544283"/>
              </a:tblGrid>
              <a:tr h="88209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Severity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Abundance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Richness</a:t>
                      </a:r>
                      <a:endParaRPr lang="en-CA" sz="2400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Low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Medium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High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4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US" dirty="0" smtClean="0"/>
              <a:t>Benthos Response Patterns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r>
              <a:rPr lang="en-US" dirty="0" smtClean="0"/>
              <a:t>Toxicity/smothering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125380"/>
              </p:ext>
            </p:extLst>
          </p:nvPr>
        </p:nvGraphicFramePr>
        <p:xfrm>
          <a:off x="899592" y="2492896"/>
          <a:ext cx="7560840" cy="15121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20280"/>
                <a:gridCol w="2520280"/>
                <a:gridCol w="2520280"/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Severity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Abundance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Richness</a:t>
                      </a:r>
                      <a:endParaRPr lang="en-CA" sz="240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69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 smtClean="0"/>
              <a:t>Fish Response Patterns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297664"/>
          </a:xfrm>
        </p:spPr>
        <p:txBody>
          <a:bodyPr/>
          <a:lstStyle/>
          <a:p>
            <a:r>
              <a:rPr lang="en-US" dirty="0" smtClean="0"/>
              <a:t>Metabolic disruption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471013"/>
              </p:ext>
            </p:extLst>
          </p:nvPr>
        </p:nvGraphicFramePr>
        <p:xfrm>
          <a:off x="1403648" y="3212976"/>
          <a:ext cx="6096000" cy="237626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048000"/>
                <a:gridCol w="3048000"/>
              </a:tblGrid>
              <a:tr h="475253"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Gonad</a:t>
                      </a:r>
                      <a:r>
                        <a:rPr lang="en-US" sz="2400" baseline="0" dirty="0" smtClean="0"/>
                        <a:t> Size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Growth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Liver</a:t>
                      </a:r>
                      <a:r>
                        <a:rPr lang="en-US" sz="2400" baseline="0" dirty="0" smtClean="0"/>
                        <a:t> Size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Condition </a:t>
                      </a:r>
                      <a:r>
                        <a:rPr lang="en-US" sz="2400" baseline="0" dirty="0" smtClean="0"/>
                        <a:t>Factor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0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On-screen Show (4:3)</PresentationFormat>
  <Paragraphs>49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Urban</vt:lpstr>
      <vt:lpstr>Benthos Response Patterns</vt:lpstr>
      <vt:lpstr>Benthos Response Patterns</vt:lpstr>
      <vt:lpstr>Fish Response Patterns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Benthos Response Patterns</dc:title>
  <dc:creator>unbADMIN</dc:creator>
  <cp:lastModifiedBy>unbADMIN</cp:lastModifiedBy>
  <cp:revision>1</cp:revision>
  <dcterms:created xsi:type="dcterms:W3CDTF">2012-02-29T16:20:18Z</dcterms:created>
  <dcterms:modified xsi:type="dcterms:W3CDTF">2012-02-29T16:20:58Z</dcterms:modified>
</cp:coreProperties>
</file>